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7" r:id="rId4"/>
    <p:sldId id="259" r:id="rId5"/>
    <p:sldId id="256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819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01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06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447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409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51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051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794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8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1899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713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BE300-053E-418D-9E7C-E58F6479941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E64D3-0D0E-4738-A0B2-BA89E9FCFD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298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COMPUTER ORGANISATION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REGISTER TRANSFER LANGUAGE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4501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46666"/>
            <a:ext cx="9144000" cy="100383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What Is Register Transfer Language?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33600"/>
            <a:ext cx="9144000" cy="3124200"/>
          </a:xfrm>
        </p:spPr>
        <p:txBody>
          <a:bodyPr>
            <a:normAutofit/>
          </a:bodyPr>
          <a:lstStyle/>
          <a:p>
            <a:r>
              <a:rPr lang="en-US" dirty="0"/>
              <a:t>The symbolic notation used to describe the micro-operation transfers amongst registers is called </a:t>
            </a:r>
            <a:r>
              <a:rPr lang="en-US" b="1" dirty="0"/>
              <a:t>Register transfer </a:t>
            </a:r>
            <a:r>
              <a:rPr lang="en-US" b="1" dirty="0" smtClean="0"/>
              <a:t>language. The</a:t>
            </a:r>
            <a:r>
              <a:rPr lang="en-US" dirty="0" smtClean="0"/>
              <a:t> </a:t>
            </a:r>
            <a:r>
              <a:rPr lang="en-US" dirty="0"/>
              <a:t>term </a:t>
            </a:r>
            <a:r>
              <a:rPr lang="en-US" b="1" dirty="0"/>
              <a:t>register transfer</a:t>
            </a:r>
            <a:r>
              <a:rPr lang="en-US" dirty="0"/>
              <a:t> means the availability of </a:t>
            </a:r>
            <a:r>
              <a:rPr lang="en-US" b="1" dirty="0"/>
              <a:t>hardware logic circuits</a:t>
            </a:r>
            <a:r>
              <a:rPr lang="en-US" dirty="0"/>
              <a:t> that can perform a stated micro-operation and transfer the result of the operation to the same or another register</a:t>
            </a:r>
            <a:r>
              <a:rPr lang="en-US" dirty="0" smtClean="0"/>
              <a:t>.</a:t>
            </a:r>
            <a:r>
              <a:rPr lang="en-US" dirty="0"/>
              <a:t> The word </a:t>
            </a:r>
            <a:r>
              <a:rPr lang="en-US" b="1" dirty="0"/>
              <a:t>language</a:t>
            </a:r>
            <a:r>
              <a:rPr lang="en-US" dirty="0"/>
              <a:t> is borrowed from programmers who apply this term to programming languages. This programming language is a procedure for writing symbols to specify a given computational process.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17" y="4583749"/>
            <a:ext cx="2383743" cy="19143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326" y="4959463"/>
            <a:ext cx="3133616" cy="1836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236" y="4959463"/>
            <a:ext cx="3133616" cy="183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4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Register Transfer Language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97" y="1410581"/>
            <a:ext cx="2381250" cy="1914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241" y="1741134"/>
            <a:ext cx="2990850" cy="1533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9285" y="1574446"/>
            <a:ext cx="2447925" cy="1866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70" y="3727626"/>
            <a:ext cx="3133725" cy="27296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4028" y="3727627"/>
            <a:ext cx="5032728" cy="313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07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089" y="699911"/>
            <a:ext cx="9144000" cy="857074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Register Transfer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52978"/>
            <a:ext cx="9144000" cy="277706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Information transferred from one register to another is designated in symbolic form by means of replacement operator.</a:t>
            </a:r>
          </a:p>
          <a:p>
            <a:r>
              <a:rPr lang="en-US" b="1" dirty="0"/>
              <a:t>R2 ← R1</a:t>
            </a:r>
            <a:endParaRPr lang="en-US" dirty="0"/>
          </a:p>
          <a:p>
            <a:r>
              <a:rPr lang="en-US" dirty="0"/>
              <a:t>It denotes the transfer of the data from register R1 into R2.</a:t>
            </a:r>
          </a:p>
          <a:p>
            <a:r>
              <a:rPr lang="en-US" dirty="0"/>
              <a:t>Normally we want the transfer to occur only in predetermined control condition. This can be shown by following </a:t>
            </a:r>
            <a:r>
              <a:rPr lang="en-US" b="1" dirty="0"/>
              <a:t>if-then</a:t>
            </a:r>
            <a:r>
              <a:rPr lang="en-US" dirty="0"/>
              <a:t> statement: if (P=1) then (R2 ← R1)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39" y="4155898"/>
            <a:ext cx="3260372" cy="25158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689" y="4524522"/>
            <a:ext cx="2993395" cy="17746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417" y="4168882"/>
            <a:ext cx="2383743" cy="19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99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80356"/>
            <a:ext cx="9144000" cy="440268"/>
          </a:xfrm>
        </p:spPr>
        <p:txBody>
          <a:bodyPr>
            <a:normAutofit fontScale="90000"/>
          </a:bodyPr>
          <a:lstStyle/>
          <a:p>
            <a:r>
              <a:rPr lang="en-IN" dirty="0"/>
              <a:t>Micro-Operations</a:t>
            </a:r>
            <a:br>
              <a:rPr lang="en-IN" dirty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80356"/>
            <a:ext cx="9144000" cy="2977444"/>
          </a:xfrm>
        </p:spPr>
        <p:txBody>
          <a:bodyPr>
            <a:normAutofit/>
          </a:bodyPr>
          <a:lstStyle/>
          <a:p>
            <a:r>
              <a:rPr lang="en-US" dirty="0"/>
              <a:t>The operations executed on data stored in registers are called micro-operations. A micro-operation is an elementary operation performed on the information stored in one or more registers.</a:t>
            </a:r>
          </a:p>
          <a:p>
            <a:r>
              <a:rPr lang="en-US" b="1" dirty="0"/>
              <a:t>Example:</a:t>
            </a:r>
            <a:r>
              <a:rPr lang="en-US" dirty="0"/>
              <a:t> Shift, count, clear and load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39" y="4155898"/>
            <a:ext cx="3260372" cy="25158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7" y="4168882"/>
            <a:ext cx="2383743" cy="19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37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0445" y="316089"/>
            <a:ext cx="75635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/>
              <a:t>Types of Micro-Operations</a:t>
            </a:r>
            <a:r>
              <a:rPr lang="en-US" sz="4000" b="1" u="sng" dirty="0" smtClean="0"/>
              <a:t>:</a:t>
            </a:r>
          </a:p>
          <a:p>
            <a:endParaRPr lang="en-US" sz="4000" b="1" u="sng" dirty="0"/>
          </a:p>
          <a:p>
            <a:endParaRPr lang="en-US" sz="4000" u="sng" dirty="0"/>
          </a:p>
          <a:p>
            <a:r>
              <a:rPr lang="en-US" sz="2400" dirty="0"/>
              <a:t>The micro-operations in digital computers are of 4 types: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Register transfer micro-operations transfer binary information from one register to another.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Arithmetic micro-operations perform arithmetic operations on numeric data stored in registers.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Logic micro-operations perform bit manipulation operation on non-numeric data stored in registers.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Shift micro-operations perform shift micro-operations performed on data.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470" y="2576159"/>
            <a:ext cx="3133725" cy="272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43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0"/>
            <a:ext cx="120904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08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174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COMPUTER ORGANISATION</vt:lpstr>
      <vt:lpstr>What Is Register Transfer Language?</vt:lpstr>
      <vt:lpstr>Register Transfer Language</vt:lpstr>
      <vt:lpstr>Register Transfer</vt:lpstr>
      <vt:lpstr>Micro-Operations 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Register Transfer Language</dc:title>
  <dc:creator>Hewlett-Packard Company</dc:creator>
  <cp:lastModifiedBy>Hewlett-Packard Company</cp:lastModifiedBy>
  <cp:revision>4</cp:revision>
  <dcterms:created xsi:type="dcterms:W3CDTF">2022-07-23T05:24:48Z</dcterms:created>
  <dcterms:modified xsi:type="dcterms:W3CDTF">2022-07-25T07:59:05Z</dcterms:modified>
</cp:coreProperties>
</file>